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9144000" cy="6858000" type="screen4x3"/>
  <p:notesSz cx="6735763" cy="9869488"/>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904" y="-102"/>
      </p:cViewPr>
      <p:guideLst>
        <p:guide orient="horz" pos="3109"/>
        <p:guide pos="212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16932" y="0"/>
            <a:ext cx="2918831" cy="493474"/>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sz="quarter" idx="1"/>
          </p:nvPr>
        </p:nvSpPr>
        <p:spPr>
          <a:xfrm>
            <a:off x="1560" y="0"/>
            <a:ext cx="2918831" cy="493474"/>
          </a:xfrm>
          <a:prstGeom prst="rect">
            <a:avLst/>
          </a:prstGeom>
        </p:spPr>
        <p:txBody>
          <a:bodyPr vert="horz" lIns="91440" tIns="45720" rIns="91440" bIns="45720" rtlCol="1"/>
          <a:lstStyle>
            <a:lvl1pPr algn="l">
              <a:defRPr sz="1200"/>
            </a:lvl1pPr>
          </a:lstStyle>
          <a:p>
            <a:fld id="{8AEFB9B5-C687-4B3F-9596-FE240B347191}" type="datetimeFigureOut">
              <a:rPr lang="ar-IQ" smtClean="0"/>
              <a:pPr/>
              <a:t>18/01/1440</a:t>
            </a:fld>
            <a:endParaRPr lang="ar-IQ"/>
          </a:p>
        </p:txBody>
      </p:sp>
      <p:sp>
        <p:nvSpPr>
          <p:cNvPr id="4" name="Footer Placeholder 3"/>
          <p:cNvSpPr>
            <a:spLocks noGrp="1"/>
          </p:cNvSpPr>
          <p:nvPr>
            <p:ph type="ftr" sz="quarter" idx="2"/>
          </p:nvPr>
        </p:nvSpPr>
        <p:spPr>
          <a:xfrm>
            <a:off x="3816932" y="9374301"/>
            <a:ext cx="2918831" cy="493474"/>
          </a:xfrm>
          <a:prstGeom prst="rect">
            <a:avLst/>
          </a:prstGeom>
        </p:spPr>
        <p:txBody>
          <a:bodyPr vert="horz" lIns="91440" tIns="45720" rIns="91440" bIns="45720" rtlCol="1" anchor="b"/>
          <a:lstStyle>
            <a:lvl1pPr algn="r">
              <a:defRPr sz="1200"/>
            </a:lvl1pPr>
          </a:lstStyle>
          <a:p>
            <a:endParaRPr lang="ar-IQ"/>
          </a:p>
        </p:txBody>
      </p:sp>
      <p:sp>
        <p:nvSpPr>
          <p:cNvPr id="5" name="Slide Number Placeholder 4"/>
          <p:cNvSpPr>
            <a:spLocks noGrp="1"/>
          </p:cNvSpPr>
          <p:nvPr>
            <p:ph type="sldNum" sz="quarter" idx="3"/>
          </p:nvPr>
        </p:nvSpPr>
        <p:spPr>
          <a:xfrm>
            <a:off x="1560" y="9374301"/>
            <a:ext cx="2918831" cy="493474"/>
          </a:xfrm>
          <a:prstGeom prst="rect">
            <a:avLst/>
          </a:prstGeom>
        </p:spPr>
        <p:txBody>
          <a:bodyPr vert="horz" lIns="91440" tIns="45720" rIns="91440" bIns="45720" rtlCol="1" anchor="b"/>
          <a:lstStyle>
            <a:lvl1pPr algn="l">
              <a:defRPr sz="1200"/>
            </a:lvl1pPr>
          </a:lstStyle>
          <a:p>
            <a:fld id="{2967537B-4993-41D5-86BA-41223D9EF756}" type="slidenum">
              <a:rPr lang="ar-IQ" smtClean="0"/>
              <a:pPr/>
              <a:t>‹#›</a:t>
            </a:fld>
            <a:endParaRPr lang="ar-IQ"/>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16932" y="0"/>
            <a:ext cx="2918831" cy="493474"/>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60" y="0"/>
            <a:ext cx="2918831" cy="493474"/>
          </a:xfrm>
          <a:prstGeom prst="rect">
            <a:avLst/>
          </a:prstGeom>
        </p:spPr>
        <p:txBody>
          <a:bodyPr vert="horz" lIns="91440" tIns="45720" rIns="91440" bIns="45720" rtlCol="1"/>
          <a:lstStyle>
            <a:lvl1pPr algn="l">
              <a:defRPr sz="1200"/>
            </a:lvl1pPr>
          </a:lstStyle>
          <a:p>
            <a:fld id="{590FD498-26E3-410D-B523-842C53EB5E03}" type="datetimeFigureOut">
              <a:rPr lang="ar-IQ" smtClean="0"/>
              <a:pPr/>
              <a:t>18/01/1440</a:t>
            </a:fld>
            <a:endParaRPr lang="ar-IQ"/>
          </a:p>
        </p:txBody>
      </p:sp>
      <p:sp>
        <p:nvSpPr>
          <p:cNvPr id="4" name="Slide Image Placeholder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73577" y="4688007"/>
            <a:ext cx="5388610" cy="444127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16932" y="9374301"/>
            <a:ext cx="2918831" cy="493474"/>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60" y="9374301"/>
            <a:ext cx="2918831" cy="493474"/>
          </a:xfrm>
          <a:prstGeom prst="rect">
            <a:avLst/>
          </a:prstGeom>
        </p:spPr>
        <p:txBody>
          <a:bodyPr vert="horz" lIns="91440" tIns="45720" rIns="91440" bIns="45720" rtlCol="1" anchor="b"/>
          <a:lstStyle>
            <a:lvl1pPr algn="l">
              <a:defRPr sz="1200"/>
            </a:lvl1pPr>
          </a:lstStyle>
          <a:p>
            <a:fld id="{BA94C48F-8961-434B-A8DD-13F31E6152FE}"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0113" y="739775"/>
            <a:ext cx="4935537" cy="3702050"/>
          </a:xfrm>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BA94C48F-8961-434B-A8DD-13F31E6152FE}" type="slidenum">
              <a:rPr lang="ar-IQ" smtClean="0"/>
              <a:pPr/>
              <a:t>1</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E801670-20AC-42C4-9DFF-EA59AAB0E2E5}" type="datetime1">
              <a:rPr lang="en-US" smtClean="0"/>
              <a:t>9/28/2018</a:t>
            </a:fld>
            <a:endParaRPr lang="ar-IQ"/>
          </a:p>
        </p:txBody>
      </p:sp>
      <p:sp>
        <p:nvSpPr>
          <p:cNvPr id="5" name="Footer Placeholder 4"/>
          <p:cNvSpPr>
            <a:spLocks noGrp="1"/>
          </p:cNvSpPr>
          <p:nvPr>
            <p:ph type="ftr" sz="quarter" idx="11"/>
          </p:nvPr>
        </p:nvSpPr>
        <p:spPr/>
        <p:txBody>
          <a:bodyPr/>
          <a:lstStyle/>
          <a:p>
            <a:r>
              <a:rPr lang="en-US" smtClean="0"/>
              <a:t>set by Mr Alaa H. Sharhan</a:t>
            </a:r>
            <a:endParaRPr lang="ar-IQ"/>
          </a:p>
        </p:txBody>
      </p:sp>
      <p:sp>
        <p:nvSpPr>
          <p:cNvPr id="6" name="Slide Number Placeholder 5"/>
          <p:cNvSpPr>
            <a:spLocks noGrp="1"/>
          </p:cNvSpPr>
          <p:nvPr>
            <p:ph type="sldNum" sz="quarter" idx="12"/>
          </p:nvPr>
        </p:nvSpPr>
        <p:spPr/>
        <p:txBody>
          <a:bodyPr/>
          <a:lstStyle/>
          <a:p>
            <a:fld id="{A7499C0A-0AB6-43AB-9E29-E41E389BAF45}"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2A9E9D4-9F56-42CC-99FD-861C96A9F1C4}" type="datetime1">
              <a:rPr lang="en-US" smtClean="0"/>
              <a:t>9/28/2018</a:t>
            </a:fld>
            <a:endParaRPr lang="ar-IQ"/>
          </a:p>
        </p:txBody>
      </p:sp>
      <p:sp>
        <p:nvSpPr>
          <p:cNvPr id="5" name="Footer Placeholder 4"/>
          <p:cNvSpPr>
            <a:spLocks noGrp="1"/>
          </p:cNvSpPr>
          <p:nvPr>
            <p:ph type="ftr" sz="quarter" idx="11"/>
          </p:nvPr>
        </p:nvSpPr>
        <p:spPr/>
        <p:txBody>
          <a:bodyPr/>
          <a:lstStyle/>
          <a:p>
            <a:r>
              <a:rPr lang="en-US" smtClean="0"/>
              <a:t>set by Mr Alaa H. Sharhan</a:t>
            </a:r>
            <a:endParaRPr lang="ar-IQ"/>
          </a:p>
        </p:txBody>
      </p:sp>
      <p:sp>
        <p:nvSpPr>
          <p:cNvPr id="6" name="Slide Number Placeholder 5"/>
          <p:cNvSpPr>
            <a:spLocks noGrp="1"/>
          </p:cNvSpPr>
          <p:nvPr>
            <p:ph type="sldNum" sz="quarter" idx="12"/>
          </p:nvPr>
        </p:nvSpPr>
        <p:spPr/>
        <p:txBody>
          <a:bodyPr/>
          <a:lstStyle/>
          <a:p>
            <a:fld id="{A7499C0A-0AB6-43AB-9E29-E41E389BAF45}"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AA87D0D-C834-482C-B8F6-B9D63DB334E2}" type="datetime1">
              <a:rPr lang="en-US" smtClean="0"/>
              <a:t>9/28/2018</a:t>
            </a:fld>
            <a:endParaRPr lang="ar-IQ"/>
          </a:p>
        </p:txBody>
      </p:sp>
      <p:sp>
        <p:nvSpPr>
          <p:cNvPr id="5" name="Footer Placeholder 4"/>
          <p:cNvSpPr>
            <a:spLocks noGrp="1"/>
          </p:cNvSpPr>
          <p:nvPr>
            <p:ph type="ftr" sz="quarter" idx="11"/>
          </p:nvPr>
        </p:nvSpPr>
        <p:spPr/>
        <p:txBody>
          <a:bodyPr/>
          <a:lstStyle/>
          <a:p>
            <a:r>
              <a:rPr lang="en-US" smtClean="0"/>
              <a:t>set by Mr Alaa H. Sharhan</a:t>
            </a:r>
            <a:endParaRPr lang="ar-IQ"/>
          </a:p>
        </p:txBody>
      </p:sp>
      <p:sp>
        <p:nvSpPr>
          <p:cNvPr id="6" name="Slide Number Placeholder 5"/>
          <p:cNvSpPr>
            <a:spLocks noGrp="1"/>
          </p:cNvSpPr>
          <p:nvPr>
            <p:ph type="sldNum" sz="quarter" idx="12"/>
          </p:nvPr>
        </p:nvSpPr>
        <p:spPr/>
        <p:txBody>
          <a:bodyPr/>
          <a:lstStyle/>
          <a:p>
            <a:fld id="{A7499C0A-0AB6-43AB-9E29-E41E389BAF45}"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E118A5D-E5C4-4AE9-963F-4D9217019350}" type="datetime1">
              <a:rPr lang="en-US" smtClean="0"/>
              <a:t>9/28/2018</a:t>
            </a:fld>
            <a:endParaRPr lang="ar-IQ"/>
          </a:p>
        </p:txBody>
      </p:sp>
      <p:sp>
        <p:nvSpPr>
          <p:cNvPr id="5" name="Footer Placeholder 4"/>
          <p:cNvSpPr>
            <a:spLocks noGrp="1"/>
          </p:cNvSpPr>
          <p:nvPr>
            <p:ph type="ftr" sz="quarter" idx="11"/>
          </p:nvPr>
        </p:nvSpPr>
        <p:spPr/>
        <p:txBody>
          <a:bodyPr/>
          <a:lstStyle/>
          <a:p>
            <a:r>
              <a:rPr lang="en-US" smtClean="0"/>
              <a:t>set by Mr Alaa H. Sharhan</a:t>
            </a:r>
            <a:endParaRPr lang="ar-IQ"/>
          </a:p>
        </p:txBody>
      </p:sp>
      <p:sp>
        <p:nvSpPr>
          <p:cNvPr id="6" name="Slide Number Placeholder 5"/>
          <p:cNvSpPr>
            <a:spLocks noGrp="1"/>
          </p:cNvSpPr>
          <p:nvPr>
            <p:ph type="sldNum" sz="quarter" idx="12"/>
          </p:nvPr>
        </p:nvSpPr>
        <p:spPr/>
        <p:txBody>
          <a:bodyPr/>
          <a:lstStyle/>
          <a:p>
            <a:fld id="{A7499C0A-0AB6-43AB-9E29-E41E389BAF45}"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44C80B-2DCB-439D-A12F-564E409C89D9}" type="datetime1">
              <a:rPr lang="en-US" smtClean="0"/>
              <a:t>9/28/2018</a:t>
            </a:fld>
            <a:endParaRPr lang="ar-IQ"/>
          </a:p>
        </p:txBody>
      </p:sp>
      <p:sp>
        <p:nvSpPr>
          <p:cNvPr id="5" name="Footer Placeholder 4"/>
          <p:cNvSpPr>
            <a:spLocks noGrp="1"/>
          </p:cNvSpPr>
          <p:nvPr>
            <p:ph type="ftr" sz="quarter" idx="11"/>
          </p:nvPr>
        </p:nvSpPr>
        <p:spPr/>
        <p:txBody>
          <a:bodyPr/>
          <a:lstStyle/>
          <a:p>
            <a:r>
              <a:rPr lang="en-US" smtClean="0"/>
              <a:t>set by Mr Alaa H. Sharhan</a:t>
            </a:r>
            <a:endParaRPr lang="ar-IQ"/>
          </a:p>
        </p:txBody>
      </p:sp>
      <p:sp>
        <p:nvSpPr>
          <p:cNvPr id="6" name="Slide Number Placeholder 5"/>
          <p:cNvSpPr>
            <a:spLocks noGrp="1"/>
          </p:cNvSpPr>
          <p:nvPr>
            <p:ph type="sldNum" sz="quarter" idx="12"/>
          </p:nvPr>
        </p:nvSpPr>
        <p:spPr/>
        <p:txBody>
          <a:bodyPr/>
          <a:lstStyle/>
          <a:p>
            <a:fld id="{A7499C0A-0AB6-43AB-9E29-E41E389BAF45}"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8A5D0D65-7099-42F0-AA95-DE3818912070}" type="datetime1">
              <a:rPr lang="en-US" smtClean="0"/>
              <a:t>9/28/2018</a:t>
            </a:fld>
            <a:endParaRPr lang="ar-IQ"/>
          </a:p>
        </p:txBody>
      </p:sp>
      <p:sp>
        <p:nvSpPr>
          <p:cNvPr id="6" name="Footer Placeholder 5"/>
          <p:cNvSpPr>
            <a:spLocks noGrp="1"/>
          </p:cNvSpPr>
          <p:nvPr>
            <p:ph type="ftr" sz="quarter" idx="11"/>
          </p:nvPr>
        </p:nvSpPr>
        <p:spPr/>
        <p:txBody>
          <a:bodyPr/>
          <a:lstStyle/>
          <a:p>
            <a:r>
              <a:rPr lang="en-US" smtClean="0"/>
              <a:t>set by Mr Alaa H. Sharhan</a:t>
            </a:r>
            <a:endParaRPr lang="ar-IQ"/>
          </a:p>
        </p:txBody>
      </p:sp>
      <p:sp>
        <p:nvSpPr>
          <p:cNvPr id="7" name="Slide Number Placeholder 6"/>
          <p:cNvSpPr>
            <a:spLocks noGrp="1"/>
          </p:cNvSpPr>
          <p:nvPr>
            <p:ph type="sldNum" sz="quarter" idx="12"/>
          </p:nvPr>
        </p:nvSpPr>
        <p:spPr/>
        <p:txBody>
          <a:bodyPr/>
          <a:lstStyle/>
          <a:p>
            <a:fld id="{A7499C0A-0AB6-43AB-9E29-E41E389BAF45}"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EE1DBB0-6B8C-4B6A-AC7C-D062D40C6B87}" type="datetime1">
              <a:rPr lang="en-US" smtClean="0"/>
              <a:t>9/28/2018</a:t>
            </a:fld>
            <a:endParaRPr lang="ar-IQ"/>
          </a:p>
        </p:txBody>
      </p:sp>
      <p:sp>
        <p:nvSpPr>
          <p:cNvPr id="8" name="Footer Placeholder 7"/>
          <p:cNvSpPr>
            <a:spLocks noGrp="1"/>
          </p:cNvSpPr>
          <p:nvPr>
            <p:ph type="ftr" sz="quarter" idx="11"/>
          </p:nvPr>
        </p:nvSpPr>
        <p:spPr/>
        <p:txBody>
          <a:bodyPr/>
          <a:lstStyle/>
          <a:p>
            <a:r>
              <a:rPr lang="en-US" smtClean="0"/>
              <a:t>set by Mr Alaa H. Sharhan</a:t>
            </a:r>
            <a:endParaRPr lang="ar-IQ"/>
          </a:p>
        </p:txBody>
      </p:sp>
      <p:sp>
        <p:nvSpPr>
          <p:cNvPr id="9" name="Slide Number Placeholder 8"/>
          <p:cNvSpPr>
            <a:spLocks noGrp="1"/>
          </p:cNvSpPr>
          <p:nvPr>
            <p:ph type="sldNum" sz="quarter" idx="12"/>
          </p:nvPr>
        </p:nvSpPr>
        <p:spPr/>
        <p:txBody>
          <a:bodyPr/>
          <a:lstStyle/>
          <a:p>
            <a:fld id="{A7499C0A-0AB6-43AB-9E29-E41E389BAF45}"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EACA72B7-7CBE-41B1-9BB9-5D1F3AC8B4EB}" type="datetime1">
              <a:rPr lang="en-US" smtClean="0"/>
              <a:t>9/28/2018</a:t>
            </a:fld>
            <a:endParaRPr lang="ar-IQ"/>
          </a:p>
        </p:txBody>
      </p:sp>
      <p:sp>
        <p:nvSpPr>
          <p:cNvPr id="4" name="Footer Placeholder 3"/>
          <p:cNvSpPr>
            <a:spLocks noGrp="1"/>
          </p:cNvSpPr>
          <p:nvPr>
            <p:ph type="ftr" sz="quarter" idx="11"/>
          </p:nvPr>
        </p:nvSpPr>
        <p:spPr/>
        <p:txBody>
          <a:bodyPr/>
          <a:lstStyle/>
          <a:p>
            <a:r>
              <a:rPr lang="en-US" smtClean="0"/>
              <a:t>set by Mr Alaa H. Sharhan</a:t>
            </a:r>
            <a:endParaRPr lang="ar-IQ"/>
          </a:p>
        </p:txBody>
      </p:sp>
      <p:sp>
        <p:nvSpPr>
          <p:cNvPr id="5" name="Slide Number Placeholder 4"/>
          <p:cNvSpPr>
            <a:spLocks noGrp="1"/>
          </p:cNvSpPr>
          <p:nvPr>
            <p:ph type="sldNum" sz="quarter" idx="12"/>
          </p:nvPr>
        </p:nvSpPr>
        <p:spPr/>
        <p:txBody>
          <a:bodyPr/>
          <a:lstStyle/>
          <a:p>
            <a:fld id="{A7499C0A-0AB6-43AB-9E29-E41E389BAF45}"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402E37-0C4C-49F3-9B11-D2177C329BF4}" type="datetime1">
              <a:rPr lang="en-US" smtClean="0"/>
              <a:t>9/28/2018</a:t>
            </a:fld>
            <a:endParaRPr lang="ar-IQ"/>
          </a:p>
        </p:txBody>
      </p:sp>
      <p:sp>
        <p:nvSpPr>
          <p:cNvPr id="3" name="Footer Placeholder 2"/>
          <p:cNvSpPr>
            <a:spLocks noGrp="1"/>
          </p:cNvSpPr>
          <p:nvPr>
            <p:ph type="ftr" sz="quarter" idx="11"/>
          </p:nvPr>
        </p:nvSpPr>
        <p:spPr/>
        <p:txBody>
          <a:bodyPr/>
          <a:lstStyle/>
          <a:p>
            <a:r>
              <a:rPr lang="en-US" smtClean="0"/>
              <a:t>set by Mr Alaa H. Sharhan</a:t>
            </a:r>
            <a:endParaRPr lang="ar-IQ"/>
          </a:p>
        </p:txBody>
      </p:sp>
      <p:sp>
        <p:nvSpPr>
          <p:cNvPr id="4" name="Slide Number Placeholder 3"/>
          <p:cNvSpPr>
            <a:spLocks noGrp="1"/>
          </p:cNvSpPr>
          <p:nvPr>
            <p:ph type="sldNum" sz="quarter" idx="12"/>
          </p:nvPr>
        </p:nvSpPr>
        <p:spPr/>
        <p:txBody>
          <a:bodyPr/>
          <a:lstStyle/>
          <a:p>
            <a:fld id="{A7499C0A-0AB6-43AB-9E29-E41E389BAF45}"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2640C7-9396-4F9C-9131-D5F17C047169}" type="datetime1">
              <a:rPr lang="en-US" smtClean="0"/>
              <a:t>9/28/2018</a:t>
            </a:fld>
            <a:endParaRPr lang="ar-IQ"/>
          </a:p>
        </p:txBody>
      </p:sp>
      <p:sp>
        <p:nvSpPr>
          <p:cNvPr id="6" name="Footer Placeholder 5"/>
          <p:cNvSpPr>
            <a:spLocks noGrp="1"/>
          </p:cNvSpPr>
          <p:nvPr>
            <p:ph type="ftr" sz="quarter" idx="11"/>
          </p:nvPr>
        </p:nvSpPr>
        <p:spPr/>
        <p:txBody>
          <a:bodyPr/>
          <a:lstStyle/>
          <a:p>
            <a:r>
              <a:rPr lang="en-US" smtClean="0"/>
              <a:t>set by Mr Alaa H. Sharhan</a:t>
            </a:r>
            <a:endParaRPr lang="ar-IQ"/>
          </a:p>
        </p:txBody>
      </p:sp>
      <p:sp>
        <p:nvSpPr>
          <p:cNvPr id="7" name="Slide Number Placeholder 6"/>
          <p:cNvSpPr>
            <a:spLocks noGrp="1"/>
          </p:cNvSpPr>
          <p:nvPr>
            <p:ph type="sldNum" sz="quarter" idx="12"/>
          </p:nvPr>
        </p:nvSpPr>
        <p:spPr/>
        <p:txBody>
          <a:bodyPr/>
          <a:lstStyle/>
          <a:p>
            <a:fld id="{A7499C0A-0AB6-43AB-9E29-E41E389BAF45}"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ACF2F6-50D6-46BD-BF95-FFF02CC7CD00}" type="datetime1">
              <a:rPr lang="en-US" smtClean="0"/>
              <a:t>9/28/2018</a:t>
            </a:fld>
            <a:endParaRPr lang="ar-IQ"/>
          </a:p>
        </p:txBody>
      </p:sp>
      <p:sp>
        <p:nvSpPr>
          <p:cNvPr id="6" name="Footer Placeholder 5"/>
          <p:cNvSpPr>
            <a:spLocks noGrp="1"/>
          </p:cNvSpPr>
          <p:nvPr>
            <p:ph type="ftr" sz="quarter" idx="11"/>
          </p:nvPr>
        </p:nvSpPr>
        <p:spPr/>
        <p:txBody>
          <a:bodyPr/>
          <a:lstStyle/>
          <a:p>
            <a:r>
              <a:rPr lang="en-US" smtClean="0"/>
              <a:t>set by Mr Alaa H. Sharhan</a:t>
            </a:r>
            <a:endParaRPr lang="ar-IQ"/>
          </a:p>
        </p:txBody>
      </p:sp>
      <p:sp>
        <p:nvSpPr>
          <p:cNvPr id="7" name="Slide Number Placeholder 6"/>
          <p:cNvSpPr>
            <a:spLocks noGrp="1"/>
          </p:cNvSpPr>
          <p:nvPr>
            <p:ph type="sldNum" sz="quarter" idx="12"/>
          </p:nvPr>
        </p:nvSpPr>
        <p:spPr/>
        <p:txBody>
          <a:bodyPr/>
          <a:lstStyle/>
          <a:p>
            <a:fld id="{A7499C0A-0AB6-43AB-9E29-E41E389BAF45}"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2"/>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E6C6058-E831-4C84-99E4-7F1FB7EAE9E7}" type="datetime1">
              <a:rPr lang="en-US" smtClean="0"/>
              <a:t>9/28/2018</a:t>
            </a:fld>
            <a:endParaRPr lang="ar-IQ"/>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en-US" smtClean="0"/>
              <a:t>set by Mr Alaa H. Sharhan</a:t>
            </a:r>
            <a:endParaRPr lang="ar-IQ"/>
          </a:p>
        </p:txBody>
      </p:sp>
      <p:sp>
        <p:nvSpPr>
          <p:cNvPr id="6" name="Slide Number Placeholder 5"/>
          <p:cNvSpPr>
            <a:spLocks noGrp="1"/>
          </p:cNvSpPr>
          <p:nvPr>
            <p:ph type="sldNum" sz="quarter" idx="4"/>
          </p:nvPr>
        </p:nvSpPr>
        <p:spPr>
          <a:xfrm>
            <a:off x="457200" y="6356352"/>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7499C0A-0AB6-43AB-9E29-E41E389BAF45}"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lgerian" pitchFamily="82" charset="0"/>
              </a:rPr>
              <a:t>The Vocabulary of Literature</a:t>
            </a:r>
            <a:endParaRPr lang="ar-IQ" dirty="0">
              <a:latin typeface="Algerian" pitchFamily="82" charset="0"/>
            </a:endParaRPr>
          </a:p>
        </p:txBody>
      </p:sp>
      <p:sp>
        <p:nvSpPr>
          <p:cNvPr id="3" name="Subtitle 2"/>
          <p:cNvSpPr>
            <a:spLocks noGrp="1"/>
          </p:cNvSpPr>
          <p:nvPr>
            <p:ph type="subTitle" idx="1"/>
          </p:nvPr>
        </p:nvSpPr>
        <p:spPr/>
        <p:txBody>
          <a:bodyPr>
            <a:normAutofit fontScale="92500" lnSpcReduction="10000"/>
          </a:bodyPr>
          <a:lstStyle/>
          <a:p>
            <a:r>
              <a:rPr lang="en-US" dirty="0" smtClean="0">
                <a:latin typeface="Algerian" pitchFamily="82" charset="0"/>
              </a:rPr>
              <a:t>Actions, Events, People, Point of view, Places, Times, Figurative Language, Irony, Symbols, Themes</a:t>
            </a:r>
            <a:endParaRPr lang="ar-IQ" dirty="0">
              <a:latin typeface="Algerian" pitchFamily="82" charset="0"/>
            </a:endParaRPr>
          </a:p>
        </p:txBody>
      </p:sp>
      <p:sp>
        <p:nvSpPr>
          <p:cNvPr id="4" name="Date Placeholder 3"/>
          <p:cNvSpPr>
            <a:spLocks noGrp="1"/>
          </p:cNvSpPr>
          <p:nvPr>
            <p:ph type="dt" sz="half" idx="10"/>
          </p:nvPr>
        </p:nvSpPr>
        <p:spPr/>
        <p:txBody>
          <a:bodyPr/>
          <a:lstStyle/>
          <a:p>
            <a:fld id="{A3952936-050C-4AD8-AD69-DA40CE9559A8}" type="datetime1">
              <a:rPr lang="en-US" smtClean="0"/>
              <a:t>9/28/2018</a:t>
            </a:fld>
            <a:endParaRPr lang="ar-IQ"/>
          </a:p>
        </p:txBody>
      </p:sp>
      <p:sp>
        <p:nvSpPr>
          <p:cNvPr id="5" name="Slide Number Placeholder 4"/>
          <p:cNvSpPr>
            <a:spLocks noGrp="1"/>
          </p:cNvSpPr>
          <p:nvPr>
            <p:ph type="sldNum" sz="quarter" idx="12"/>
          </p:nvPr>
        </p:nvSpPr>
        <p:spPr/>
        <p:txBody>
          <a:bodyPr/>
          <a:lstStyle/>
          <a:p>
            <a:fld id="{A7499C0A-0AB6-43AB-9E29-E41E389BAF45}" type="slidenum">
              <a:rPr lang="ar-IQ" smtClean="0"/>
              <a:pPr/>
              <a:t>1</a:t>
            </a:fld>
            <a:endParaRPr lang="ar-IQ"/>
          </a:p>
        </p:txBody>
      </p:sp>
      <p:sp>
        <p:nvSpPr>
          <p:cNvPr id="6" name="Footer Placeholder 5"/>
          <p:cNvSpPr>
            <a:spLocks noGrp="1"/>
          </p:cNvSpPr>
          <p:nvPr>
            <p:ph type="ftr" sz="quarter" idx="11"/>
          </p:nvPr>
        </p:nvSpPr>
        <p:spPr/>
        <p:txBody>
          <a:bodyPr/>
          <a:lstStyle/>
          <a:p>
            <a:r>
              <a:rPr lang="en-US" smtClean="0"/>
              <a:t>set by Mr Alaa H. Sharhan</a:t>
            </a:r>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haroni" pitchFamily="2" charset="-79"/>
                <a:cs typeface="Aharoni" pitchFamily="2" charset="-79"/>
              </a:rPr>
              <a:t>Actions and Events</a:t>
            </a:r>
            <a:endParaRPr lang="ar-IQ" sz="2800" dirty="0">
              <a:latin typeface="Aharoni" pitchFamily="2" charset="-79"/>
            </a:endParaRPr>
          </a:p>
        </p:txBody>
      </p:sp>
      <p:sp>
        <p:nvSpPr>
          <p:cNvPr id="3" name="Content Placeholder 2"/>
          <p:cNvSpPr>
            <a:spLocks noGrp="1"/>
          </p:cNvSpPr>
          <p:nvPr>
            <p:ph idx="1"/>
          </p:nvPr>
        </p:nvSpPr>
        <p:spPr/>
        <p:txBody>
          <a:bodyPr>
            <a:normAutofit lnSpcReduction="10000"/>
          </a:bodyPr>
          <a:lstStyle/>
          <a:p>
            <a:pPr algn="just" rtl="0"/>
            <a:r>
              <a:rPr lang="en-US" sz="2000" b="1" dirty="0" smtClean="0"/>
              <a:t>Plot </a:t>
            </a:r>
            <a:r>
              <a:rPr lang="en-US" sz="2000" dirty="0" smtClean="0"/>
              <a:t>is the sequence of actions and events in a literary work. </a:t>
            </a:r>
          </a:p>
          <a:p>
            <a:pPr algn="just" rtl="0"/>
            <a:r>
              <a:rPr lang="en-US" sz="2000" b="1" dirty="0" smtClean="0"/>
              <a:t>Structure </a:t>
            </a:r>
            <a:r>
              <a:rPr lang="en-US" sz="2000" dirty="0" smtClean="0"/>
              <a:t>is the pattern formed by events and actions in a literary work. </a:t>
            </a:r>
          </a:p>
          <a:p>
            <a:pPr algn="just" rtl="0">
              <a:buNone/>
            </a:pPr>
            <a:r>
              <a:rPr lang="en-US" sz="2000" dirty="0" smtClean="0"/>
              <a:t>Traditional elements of  structure are introduction, complications, climax, and conclusion.</a:t>
            </a:r>
          </a:p>
          <a:p>
            <a:pPr algn="just" rtl="0">
              <a:buNone/>
            </a:pPr>
            <a:r>
              <a:rPr lang="en-US" sz="2000" b="1" dirty="0" smtClean="0"/>
              <a:t>     Introduction </a:t>
            </a:r>
            <a:r>
              <a:rPr lang="en-US" sz="2000" dirty="0" smtClean="0"/>
              <a:t>is the beginning of the a work, which usually suggests the setting (time and place) and shows one or more of the main characters. </a:t>
            </a:r>
          </a:p>
          <a:p>
            <a:pPr algn="just" rtl="0">
              <a:buNone/>
            </a:pPr>
            <a:r>
              <a:rPr lang="en-US" sz="2000" b="1" dirty="0" smtClean="0"/>
              <a:t>     Complications </a:t>
            </a:r>
            <a:r>
              <a:rPr lang="en-US" sz="2000" dirty="0" smtClean="0"/>
              <a:t> are events and actions that establish the conflict in a literary work. </a:t>
            </a:r>
          </a:p>
          <a:p>
            <a:pPr algn="just" rtl="0">
              <a:buNone/>
            </a:pPr>
            <a:r>
              <a:rPr lang="en-US" sz="2000" b="1" dirty="0" smtClean="0"/>
              <a:t>     Climax </a:t>
            </a:r>
            <a:r>
              <a:rPr lang="en-US" sz="2000" dirty="0" smtClean="0"/>
              <a:t>is the turning point, often signified by a character’s making a significant decision or taking action to resolve a conflict. </a:t>
            </a:r>
          </a:p>
          <a:p>
            <a:pPr algn="just" rtl="0">
              <a:buNone/>
            </a:pPr>
            <a:r>
              <a:rPr lang="en-US" sz="2000" b="1" dirty="0" smtClean="0"/>
              <a:t>      Conflict </a:t>
            </a:r>
            <a:r>
              <a:rPr lang="en-US" sz="2000" dirty="0" smtClean="0"/>
              <a:t>is the struggle between internal and external forces in a literary work.</a:t>
            </a:r>
          </a:p>
          <a:p>
            <a:pPr algn="just" rtl="0">
              <a:buNone/>
            </a:pPr>
            <a:r>
              <a:rPr lang="en-US" sz="2000" b="1" dirty="0" smtClean="0"/>
              <a:t>      Conclusion </a:t>
            </a:r>
            <a:r>
              <a:rPr lang="en-US" sz="2000" dirty="0" smtClean="0"/>
              <a:t>is the ending of a work, which often shows the effects of the climatic action or decision. </a:t>
            </a:r>
            <a:endParaRPr lang="en-US" sz="2000" b="1" dirty="0" smtClean="0"/>
          </a:p>
        </p:txBody>
      </p:sp>
      <p:sp>
        <p:nvSpPr>
          <p:cNvPr id="4" name="Date Placeholder 3"/>
          <p:cNvSpPr>
            <a:spLocks noGrp="1"/>
          </p:cNvSpPr>
          <p:nvPr>
            <p:ph type="dt" sz="half" idx="10"/>
          </p:nvPr>
        </p:nvSpPr>
        <p:spPr/>
        <p:txBody>
          <a:bodyPr/>
          <a:lstStyle/>
          <a:p>
            <a:fld id="{90938757-FDF2-4631-BFE5-3CF2C4E96CD3}" type="datetime1">
              <a:rPr lang="en-US" smtClean="0"/>
              <a:t>9/28/2018</a:t>
            </a:fld>
            <a:endParaRPr lang="ar-IQ"/>
          </a:p>
        </p:txBody>
      </p:sp>
      <p:sp>
        <p:nvSpPr>
          <p:cNvPr id="5" name="Slide Number Placeholder 4"/>
          <p:cNvSpPr>
            <a:spLocks noGrp="1"/>
          </p:cNvSpPr>
          <p:nvPr>
            <p:ph type="sldNum" sz="quarter" idx="12"/>
          </p:nvPr>
        </p:nvSpPr>
        <p:spPr/>
        <p:txBody>
          <a:bodyPr/>
          <a:lstStyle/>
          <a:p>
            <a:fld id="{A7499C0A-0AB6-43AB-9E29-E41E389BAF45}" type="slidenum">
              <a:rPr lang="ar-IQ" smtClean="0"/>
              <a:pPr/>
              <a:t>2</a:t>
            </a:fld>
            <a:endParaRPr lang="ar-IQ"/>
          </a:p>
        </p:txBody>
      </p:sp>
      <p:sp>
        <p:nvSpPr>
          <p:cNvPr id="6" name="Footer Placeholder 5"/>
          <p:cNvSpPr>
            <a:spLocks noGrp="1"/>
          </p:cNvSpPr>
          <p:nvPr>
            <p:ph type="ftr" sz="quarter" idx="11"/>
          </p:nvPr>
        </p:nvSpPr>
        <p:spPr/>
        <p:txBody>
          <a:bodyPr/>
          <a:lstStyle/>
          <a:p>
            <a:r>
              <a:rPr lang="en-US" smtClean="0"/>
              <a:t>set by Mr Alaa H. Sharhan</a:t>
            </a:r>
            <a:endParaRPr lang="ar-IQ"/>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3200" dirty="0" smtClean="0"/>
              <a:t>People</a:t>
            </a:r>
            <a:endParaRPr lang="ar-IQ" sz="3200" dirty="0"/>
          </a:p>
        </p:txBody>
      </p:sp>
      <p:sp>
        <p:nvSpPr>
          <p:cNvPr id="3" name="Content Placeholder 2"/>
          <p:cNvSpPr>
            <a:spLocks noGrp="1"/>
          </p:cNvSpPr>
          <p:nvPr>
            <p:ph idx="1"/>
          </p:nvPr>
        </p:nvSpPr>
        <p:spPr/>
        <p:txBody>
          <a:bodyPr>
            <a:normAutofit lnSpcReduction="10000"/>
          </a:bodyPr>
          <a:lstStyle/>
          <a:p>
            <a:pPr algn="l" rtl="0"/>
            <a:r>
              <a:rPr lang="en-US" sz="2400" b="1" dirty="0" smtClean="0"/>
              <a:t>Characters</a:t>
            </a:r>
            <a:r>
              <a:rPr lang="en-US" sz="2400" dirty="0" smtClean="0"/>
              <a:t> are the fictional people who are part of the action of a literary work.</a:t>
            </a:r>
          </a:p>
          <a:p>
            <a:pPr algn="l" rtl="0"/>
            <a:r>
              <a:rPr lang="en-US" sz="2400" b="1" dirty="0" smtClean="0"/>
              <a:t>Motivation </a:t>
            </a:r>
            <a:r>
              <a:rPr lang="en-US" sz="2400" dirty="0" smtClean="0"/>
              <a:t>is the reason or reasons that cause a character to think, act, or speak in a certain way. </a:t>
            </a:r>
          </a:p>
          <a:p>
            <a:pPr algn="l" rtl="0"/>
            <a:r>
              <a:rPr lang="en-US" sz="2400" b="1" dirty="0" smtClean="0"/>
              <a:t>Dynamic character </a:t>
            </a:r>
            <a:r>
              <a:rPr lang="en-US" sz="2400" dirty="0" smtClean="0"/>
              <a:t>is a character who changes in some significant way during the course of the work.</a:t>
            </a:r>
          </a:p>
          <a:p>
            <a:pPr algn="l" rtl="0"/>
            <a:r>
              <a:rPr lang="en-US" sz="2400" b="1" dirty="0" smtClean="0"/>
              <a:t>Round character </a:t>
            </a:r>
            <a:r>
              <a:rPr lang="en-US" sz="2400" dirty="0" smtClean="0"/>
              <a:t>is a character who shows many different facets; often presented in depth and with great detail.</a:t>
            </a:r>
          </a:p>
          <a:p>
            <a:pPr algn="l" rtl="0"/>
            <a:r>
              <a:rPr lang="en-US" sz="2400" b="1" dirty="0" smtClean="0"/>
              <a:t>Flat character </a:t>
            </a:r>
            <a:r>
              <a:rPr lang="en-US" sz="2400" dirty="0" smtClean="0"/>
              <a:t>is a character who usually has only one outstanding trait or feature. </a:t>
            </a:r>
          </a:p>
          <a:p>
            <a:pPr algn="l" rtl="0"/>
            <a:r>
              <a:rPr lang="en-US" sz="2400" b="1" dirty="0" smtClean="0"/>
              <a:t>Static character </a:t>
            </a:r>
            <a:r>
              <a:rPr lang="en-US" sz="2400" dirty="0" smtClean="0"/>
              <a:t>is a character who does not change in any significant way during the course of the work. </a:t>
            </a:r>
            <a:endParaRPr lang="ar-IQ" sz="2400" b="1" dirty="0"/>
          </a:p>
        </p:txBody>
      </p:sp>
      <p:sp>
        <p:nvSpPr>
          <p:cNvPr id="4" name="Date Placeholder 3"/>
          <p:cNvSpPr>
            <a:spLocks noGrp="1"/>
          </p:cNvSpPr>
          <p:nvPr>
            <p:ph type="dt" sz="half" idx="10"/>
          </p:nvPr>
        </p:nvSpPr>
        <p:spPr/>
        <p:txBody>
          <a:bodyPr/>
          <a:lstStyle/>
          <a:p>
            <a:fld id="{7A4D7E5C-F55F-498A-B48C-72EEF2927F57}" type="datetime1">
              <a:rPr lang="en-US" smtClean="0"/>
              <a:t>9/28/2018</a:t>
            </a:fld>
            <a:endParaRPr lang="ar-IQ"/>
          </a:p>
        </p:txBody>
      </p:sp>
      <p:sp>
        <p:nvSpPr>
          <p:cNvPr id="5" name="Slide Number Placeholder 4"/>
          <p:cNvSpPr>
            <a:spLocks noGrp="1"/>
          </p:cNvSpPr>
          <p:nvPr>
            <p:ph type="sldNum" sz="quarter" idx="12"/>
          </p:nvPr>
        </p:nvSpPr>
        <p:spPr/>
        <p:txBody>
          <a:bodyPr/>
          <a:lstStyle/>
          <a:p>
            <a:fld id="{A7499C0A-0AB6-43AB-9E29-E41E389BAF45}" type="slidenum">
              <a:rPr lang="ar-IQ" smtClean="0"/>
              <a:pPr/>
              <a:t>3</a:t>
            </a:fld>
            <a:endParaRPr lang="ar-IQ"/>
          </a:p>
        </p:txBody>
      </p:sp>
      <p:sp>
        <p:nvSpPr>
          <p:cNvPr id="6" name="Footer Placeholder 5"/>
          <p:cNvSpPr>
            <a:spLocks noGrp="1"/>
          </p:cNvSpPr>
          <p:nvPr>
            <p:ph type="ftr" sz="quarter" idx="11"/>
          </p:nvPr>
        </p:nvSpPr>
        <p:spPr/>
        <p:txBody>
          <a:bodyPr/>
          <a:lstStyle/>
          <a:p>
            <a:r>
              <a:rPr lang="en-US" smtClean="0"/>
              <a:t>set by Mr Alaa H. Sharhan</a:t>
            </a:r>
            <a:endParaRPr lang="ar-IQ"/>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3200" dirty="0" smtClean="0"/>
              <a:t>Point of View</a:t>
            </a:r>
            <a:endParaRPr lang="ar-IQ" sz="3200" dirty="0"/>
          </a:p>
        </p:txBody>
      </p:sp>
      <p:sp>
        <p:nvSpPr>
          <p:cNvPr id="3" name="Content Placeholder 2"/>
          <p:cNvSpPr>
            <a:spLocks noGrp="1"/>
          </p:cNvSpPr>
          <p:nvPr>
            <p:ph idx="1"/>
          </p:nvPr>
        </p:nvSpPr>
        <p:spPr/>
        <p:txBody>
          <a:bodyPr>
            <a:normAutofit fontScale="85000" lnSpcReduction="10000"/>
          </a:bodyPr>
          <a:lstStyle/>
          <a:p>
            <a:pPr algn="l" rtl="0"/>
            <a:r>
              <a:rPr lang="en-US" sz="1900" b="1" dirty="0" smtClean="0"/>
              <a:t>Point of view </a:t>
            </a:r>
            <a:r>
              <a:rPr lang="en-US" sz="1900" dirty="0" smtClean="0"/>
              <a:t>is the position from which the details of the work are reported or described.</a:t>
            </a:r>
          </a:p>
          <a:p>
            <a:pPr algn="l" rtl="0"/>
            <a:r>
              <a:rPr lang="en-US" sz="1900" b="1" dirty="0" smtClean="0"/>
              <a:t>Narrator </a:t>
            </a:r>
            <a:r>
              <a:rPr lang="en-US" sz="1900" dirty="0"/>
              <a:t> </a:t>
            </a:r>
            <a:r>
              <a:rPr lang="en-US" sz="1900" dirty="0" smtClean="0"/>
              <a:t>is the voice that tells the work of fiction.</a:t>
            </a:r>
          </a:p>
          <a:p>
            <a:pPr algn="l" rtl="0"/>
            <a:r>
              <a:rPr lang="en-US" sz="1900" b="1" dirty="0" smtClean="0"/>
              <a:t>Omniscient narrator </a:t>
            </a:r>
            <a:r>
              <a:rPr lang="en-US" sz="1900" dirty="0" smtClean="0"/>
              <a:t>is a narrator who knows everything an can report both external actions and conversations as well as the internal thoughts of all characters and who often provides evaluations and judgments  of characters and events. </a:t>
            </a:r>
          </a:p>
          <a:p>
            <a:pPr algn="l" rtl="0"/>
            <a:r>
              <a:rPr lang="en-US" sz="1900" b="1" dirty="0" smtClean="0"/>
              <a:t>Limited omniscient narrator </a:t>
            </a:r>
            <a:r>
              <a:rPr lang="en-US" sz="1900" dirty="0" smtClean="0"/>
              <a:t>is a narrator who can report external actions and conversations but who can describe the internal thoughts of only one character. A limited omniscient narrator may offer evaluations and judgments of characters and events.</a:t>
            </a:r>
          </a:p>
          <a:p>
            <a:pPr algn="l" rtl="0"/>
            <a:r>
              <a:rPr lang="en-US" sz="1900" b="1" dirty="0" smtClean="0"/>
              <a:t>First person narrator </a:t>
            </a:r>
            <a:r>
              <a:rPr lang="en-US" sz="1900" dirty="0" smtClean="0"/>
              <a:t>is a narrator who is also a character in the work and who uses ‘I’ or ‘we’ to tell the story. First person narrators can report their own thoughts but not the thoughts of others. They may offer evaluations and judgments of characters and events.</a:t>
            </a:r>
          </a:p>
          <a:p>
            <a:pPr algn="l" rtl="0"/>
            <a:r>
              <a:rPr lang="en-US" sz="1900" b="1" dirty="0" smtClean="0"/>
              <a:t>Reliable narrator </a:t>
            </a:r>
            <a:r>
              <a:rPr lang="en-US" sz="1900" dirty="0" smtClean="0"/>
              <a:t>convinces readers that he or she is reporting events, actions and conversations accurately and without prejudice. </a:t>
            </a:r>
          </a:p>
          <a:p>
            <a:pPr algn="l" rtl="0"/>
            <a:r>
              <a:rPr lang="en-US" sz="1900" b="1" dirty="0" smtClean="0"/>
              <a:t>Unreliable narrator </a:t>
            </a:r>
            <a:r>
              <a:rPr lang="en-US" sz="1900" dirty="0" smtClean="0"/>
              <a:t>raises suspicions in the minds of readers that events, actions, and conversations may be reported inaccurately and that evaluations may reflect intentional or unintentional prejudice. </a:t>
            </a:r>
          </a:p>
          <a:p>
            <a:pPr algn="l" rtl="0"/>
            <a:r>
              <a:rPr lang="en-US" sz="1900" b="1" dirty="0" smtClean="0"/>
              <a:t>Objective narrator </a:t>
            </a:r>
            <a:r>
              <a:rPr lang="en-US" sz="1900" dirty="0" smtClean="0"/>
              <a:t>is a narrator who, like a camera, shows external events and conversations but cannot look inside the minds of characters or offer evaluations and judgments. </a:t>
            </a:r>
            <a:endParaRPr lang="en-US" sz="1900" b="1" dirty="0" smtClean="0"/>
          </a:p>
          <a:p>
            <a:pPr algn="l" rtl="0"/>
            <a:endParaRPr lang="ar-IQ" sz="2400" b="1" dirty="0"/>
          </a:p>
        </p:txBody>
      </p:sp>
      <p:sp>
        <p:nvSpPr>
          <p:cNvPr id="4" name="Date Placeholder 3"/>
          <p:cNvSpPr>
            <a:spLocks noGrp="1"/>
          </p:cNvSpPr>
          <p:nvPr>
            <p:ph type="dt" sz="half" idx="10"/>
          </p:nvPr>
        </p:nvSpPr>
        <p:spPr/>
        <p:txBody>
          <a:bodyPr/>
          <a:lstStyle/>
          <a:p>
            <a:fld id="{C81EF23D-1BC3-4B72-9F3B-0423CE7A81E8}" type="datetime1">
              <a:rPr lang="en-US" smtClean="0"/>
              <a:t>9/28/2018</a:t>
            </a:fld>
            <a:endParaRPr lang="ar-IQ"/>
          </a:p>
        </p:txBody>
      </p:sp>
      <p:sp>
        <p:nvSpPr>
          <p:cNvPr id="5" name="Slide Number Placeholder 4"/>
          <p:cNvSpPr>
            <a:spLocks noGrp="1"/>
          </p:cNvSpPr>
          <p:nvPr>
            <p:ph type="sldNum" sz="quarter" idx="12"/>
          </p:nvPr>
        </p:nvSpPr>
        <p:spPr/>
        <p:txBody>
          <a:bodyPr/>
          <a:lstStyle/>
          <a:p>
            <a:fld id="{A7499C0A-0AB6-43AB-9E29-E41E389BAF45}" type="slidenum">
              <a:rPr lang="ar-IQ" smtClean="0"/>
              <a:pPr/>
              <a:t>4</a:t>
            </a:fld>
            <a:endParaRPr lang="ar-IQ"/>
          </a:p>
        </p:txBody>
      </p:sp>
      <p:sp>
        <p:nvSpPr>
          <p:cNvPr id="6" name="Footer Placeholder 5"/>
          <p:cNvSpPr>
            <a:spLocks noGrp="1"/>
          </p:cNvSpPr>
          <p:nvPr>
            <p:ph type="ftr" sz="quarter" idx="11"/>
          </p:nvPr>
        </p:nvSpPr>
        <p:spPr/>
        <p:txBody>
          <a:bodyPr/>
          <a:lstStyle/>
          <a:p>
            <a:r>
              <a:rPr lang="en-US" smtClean="0"/>
              <a:t>set by Mr Alaa H. Sharhan</a:t>
            </a:r>
            <a:endParaRPr lang="ar-IQ"/>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3200" dirty="0" smtClean="0">
                <a:latin typeface="Cooper Black" pitchFamily="18" charset="0"/>
              </a:rPr>
              <a:t>Places and Times </a:t>
            </a:r>
            <a:endParaRPr lang="ar-IQ" sz="3200" dirty="0">
              <a:latin typeface="Cooper Black" pitchFamily="18" charset="0"/>
            </a:endParaRPr>
          </a:p>
        </p:txBody>
      </p:sp>
      <p:sp>
        <p:nvSpPr>
          <p:cNvPr id="3" name="Content Placeholder 2"/>
          <p:cNvSpPr>
            <a:spLocks noGrp="1"/>
          </p:cNvSpPr>
          <p:nvPr>
            <p:ph idx="1"/>
          </p:nvPr>
        </p:nvSpPr>
        <p:spPr/>
        <p:txBody>
          <a:bodyPr>
            <a:normAutofit/>
          </a:bodyPr>
          <a:lstStyle/>
          <a:p>
            <a:pPr algn="l" rtl="0"/>
            <a:r>
              <a:rPr lang="en-US" sz="2400" b="1" dirty="0" smtClean="0"/>
              <a:t>Setting </a:t>
            </a:r>
            <a:r>
              <a:rPr lang="en-US" sz="2400" dirty="0" smtClean="0"/>
              <a:t>is the time and place of a literary work. Setting includes social, political, and economic background as well as geographic, physical locations.</a:t>
            </a:r>
          </a:p>
          <a:p>
            <a:pPr algn="l" rtl="0"/>
            <a:r>
              <a:rPr lang="en-US" sz="2400" b="1" dirty="0" smtClean="0"/>
              <a:t>Exterior setting  </a:t>
            </a:r>
            <a:r>
              <a:rPr lang="en-US" sz="2400" dirty="0" smtClean="0"/>
              <a:t>is aspects of setting that exist outside of characters.</a:t>
            </a:r>
          </a:p>
          <a:p>
            <a:pPr algn="l" rtl="0"/>
            <a:r>
              <a:rPr lang="en-US" sz="2400" b="1" dirty="0" smtClean="0"/>
              <a:t>Interior setting </a:t>
            </a:r>
            <a:r>
              <a:rPr lang="en-US" sz="2400" dirty="0" smtClean="0"/>
              <a:t> is aspects of setting that exist inside the minds and hearts of the characters.</a:t>
            </a:r>
          </a:p>
          <a:p>
            <a:pPr algn="l" rtl="0"/>
            <a:r>
              <a:rPr lang="en-US" sz="2400" b="1" dirty="0" smtClean="0"/>
              <a:t>Flashback </a:t>
            </a:r>
            <a:r>
              <a:rPr lang="en-US" sz="2400" dirty="0" smtClean="0"/>
              <a:t>is an interruption in the chronological order of a work by description of earlier occurrences. </a:t>
            </a:r>
            <a:endParaRPr lang="ar-IQ" sz="2400" b="1" dirty="0"/>
          </a:p>
        </p:txBody>
      </p:sp>
      <p:sp>
        <p:nvSpPr>
          <p:cNvPr id="4" name="Date Placeholder 3"/>
          <p:cNvSpPr>
            <a:spLocks noGrp="1"/>
          </p:cNvSpPr>
          <p:nvPr>
            <p:ph type="dt" sz="half" idx="10"/>
          </p:nvPr>
        </p:nvSpPr>
        <p:spPr/>
        <p:txBody>
          <a:bodyPr/>
          <a:lstStyle/>
          <a:p>
            <a:fld id="{C6B1FF38-FDF4-4374-9CBB-593A8CF2830C}" type="datetime1">
              <a:rPr lang="en-US" smtClean="0"/>
              <a:t>9/28/2018</a:t>
            </a:fld>
            <a:endParaRPr lang="ar-IQ"/>
          </a:p>
        </p:txBody>
      </p:sp>
      <p:sp>
        <p:nvSpPr>
          <p:cNvPr id="5" name="Slide Number Placeholder 4"/>
          <p:cNvSpPr>
            <a:spLocks noGrp="1"/>
          </p:cNvSpPr>
          <p:nvPr>
            <p:ph type="sldNum" sz="quarter" idx="12"/>
          </p:nvPr>
        </p:nvSpPr>
        <p:spPr/>
        <p:txBody>
          <a:bodyPr/>
          <a:lstStyle/>
          <a:p>
            <a:fld id="{A7499C0A-0AB6-43AB-9E29-E41E389BAF45}" type="slidenum">
              <a:rPr lang="ar-IQ" smtClean="0"/>
              <a:pPr/>
              <a:t>5</a:t>
            </a:fld>
            <a:endParaRPr lang="ar-IQ"/>
          </a:p>
        </p:txBody>
      </p:sp>
      <p:sp>
        <p:nvSpPr>
          <p:cNvPr id="6" name="Footer Placeholder 5"/>
          <p:cNvSpPr>
            <a:spLocks noGrp="1"/>
          </p:cNvSpPr>
          <p:nvPr>
            <p:ph type="ftr" sz="quarter" idx="11"/>
          </p:nvPr>
        </p:nvSpPr>
        <p:spPr/>
        <p:txBody>
          <a:bodyPr/>
          <a:lstStyle/>
          <a:p>
            <a:r>
              <a:rPr lang="en-US" smtClean="0"/>
              <a:t>set by Mr Alaa H. Sharhan</a:t>
            </a:r>
            <a:endParaRPr lang="ar-IQ"/>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haroni" pitchFamily="2" charset="-79"/>
                <a:cs typeface="Aharoni" pitchFamily="2" charset="-79"/>
              </a:rPr>
              <a:t>Figurative Language </a:t>
            </a:r>
            <a:endParaRPr lang="ar-IQ" sz="3200" dirty="0">
              <a:latin typeface="Aharoni" pitchFamily="2" charset="-79"/>
            </a:endParaRPr>
          </a:p>
        </p:txBody>
      </p:sp>
      <p:sp>
        <p:nvSpPr>
          <p:cNvPr id="3" name="Content Placeholder 2"/>
          <p:cNvSpPr>
            <a:spLocks noGrp="1"/>
          </p:cNvSpPr>
          <p:nvPr>
            <p:ph idx="1"/>
          </p:nvPr>
        </p:nvSpPr>
        <p:spPr/>
        <p:txBody>
          <a:bodyPr>
            <a:normAutofit/>
          </a:bodyPr>
          <a:lstStyle/>
          <a:p>
            <a:pPr algn="l" rtl="0">
              <a:buNone/>
            </a:pPr>
            <a:r>
              <a:rPr lang="en-US" sz="2400" b="1" dirty="0" smtClean="0"/>
              <a:t>Figurative language </a:t>
            </a:r>
            <a:r>
              <a:rPr lang="en-US" sz="2400" dirty="0" smtClean="0"/>
              <a:t> refers to words and expressions that carry more than their literal meaning. </a:t>
            </a:r>
          </a:p>
          <a:p>
            <a:pPr algn="l" rtl="0">
              <a:buNone/>
            </a:pPr>
            <a:r>
              <a:rPr lang="en-US" sz="2400" b="1" dirty="0" smtClean="0"/>
              <a:t>Metaphor </a:t>
            </a:r>
            <a:r>
              <a:rPr lang="en-US" sz="2400" dirty="0" smtClean="0"/>
              <a:t>is a comparison of two unlike things.</a:t>
            </a:r>
          </a:p>
          <a:p>
            <a:pPr algn="l" rtl="0">
              <a:buNone/>
            </a:pPr>
            <a:r>
              <a:rPr lang="en-US" sz="2400" b="1" dirty="0" smtClean="0"/>
              <a:t>Simile </a:t>
            </a:r>
            <a:r>
              <a:rPr lang="en-US" sz="2400" dirty="0" smtClean="0"/>
              <a:t>is a comparison of two unlike things, using the words ‘like’  or ‘as’. </a:t>
            </a:r>
          </a:p>
          <a:p>
            <a:pPr algn="l" rtl="0">
              <a:buNone/>
            </a:pPr>
            <a:r>
              <a:rPr lang="en-US" sz="2400" b="1" dirty="0" smtClean="0"/>
              <a:t>Apostrophe </a:t>
            </a:r>
            <a:r>
              <a:rPr lang="en-US" sz="2400" dirty="0" smtClean="0"/>
              <a:t>is the addressing of inanimate object or place as if it were alive. </a:t>
            </a:r>
          </a:p>
          <a:p>
            <a:pPr algn="l" rtl="0">
              <a:buNone/>
            </a:pPr>
            <a:r>
              <a:rPr lang="en-US" sz="2400" b="1" dirty="0" smtClean="0"/>
              <a:t>Personification </a:t>
            </a:r>
            <a:r>
              <a:rPr lang="en-US" sz="2400" dirty="0" smtClean="0"/>
              <a:t>is to give an inanimate object the qualities of a person or animal.</a:t>
            </a:r>
          </a:p>
          <a:p>
            <a:pPr algn="l" rtl="0">
              <a:buNone/>
            </a:pPr>
            <a:r>
              <a:rPr lang="en-US" sz="2400" b="1" dirty="0" smtClean="0"/>
              <a:t>Symbol: </a:t>
            </a:r>
            <a:r>
              <a:rPr lang="en-US" sz="2400" dirty="0" smtClean="0"/>
              <a:t>in a literary work, an object, action, person, or animal may stand for something more than its literal meaning.  </a:t>
            </a:r>
            <a:endParaRPr lang="ar-IQ" sz="2400" b="1" dirty="0"/>
          </a:p>
        </p:txBody>
      </p:sp>
      <p:sp>
        <p:nvSpPr>
          <p:cNvPr id="4" name="Date Placeholder 3"/>
          <p:cNvSpPr>
            <a:spLocks noGrp="1"/>
          </p:cNvSpPr>
          <p:nvPr>
            <p:ph type="dt" sz="half" idx="10"/>
          </p:nvPr>
        </p:nvSpPr>
        <p:spPr/>
        <p:txBody>
          <a:bodyPr/>
          <a:lstStyle/>
          <a:p>
            <a:fld id="{CADBFBD9-359B-4A90-BA9C-D2A9E0CE2A70}" type="datetime1">
              <a:rPr lang="en-US" smtClean="0"/>
              <a:t>9/28/2018</a:t>
            </a:fld>
            <a:endParaRPr lang="ar-IQ"/>
          </a:p>
        </p:txBody>
      </p:sp>
      <p:sp>
        <p:nvSpPr>
          <p:cNvPr id="5" name="Slide Number Placeholder 4"/>
          <p:cNvSpPr>
            <a:spLocks noGrp="1"/>
          </p:cNvSpPr>
          <p:nvPr>
            <p:ph type="sldNum" sz="quarter" idx="12"/>
          </p:nvPr>
        </p:nvSpPr>
        <p:spPr/>
        <p:txBody>
          <a:bodyPr/>
          <a:lstStyle/>
          <a:p>
            <a:fld id="{A7499C0A-0AB6-43AB-9E29-E41E389BAF45}" type="slidenum">
              <a:rPr lang="ar-IQ" smtClean="0"/>
              <a:pPr/>
              <a:t>6</a:t>
            </a:fld>
            <a:endParaRPr lang="ar-IQ"/>
          </a:p>
        </p:txBody>
      </p:sp>
      <p:sp>
        <p:nvSpPr>
          <p:cNvPr id="6" name="Footer Placeholder 5"/>
          <p:cNvSpPr>
            <a:spLocks noGrp="1"/>
          </p:cNvSpPr>
          <p:nvPr>
            <p:ph type="ftr" sz="quarter" idx="11"/>
          </p:nvPr>
        </p:nvSpPr>
        <p:spPr/>
        <p:txBody>
          <a:bodyPr/>
          <a:lstStyle/>
          <a:p>
            <a:r>
              <a:rPr lang="en-US" smtClean="0"/>
              <a:t>set by Mr Alaa H. Sharhan</a:t>
            </a:r>
            <a:endParaRPr lang="ar-IQ"/>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3200" dirty="0" smtClean="0">
                <a:latin typeface="Aharoni" pitchFamily="2" charset="-79"/>
                <a:cs typeface="Aharoni" pitchFamily="2" charset="-79"/>
              </a:rPr>
              <a:t>Irony </a:t>
            </a:r>
            <a:endParaRPr lang="ar-IQ" sz="3200" dirty="0">
              <a:latin typeface="Aharoni" pitchFamily="2" charset="-79"/>
            </a:endParaRPr>
          </a:p>
        </p:txBody>
      </p:sp>
      <p:sp>
        <p:nvSpPr>
          <p:cNvPr id="3" name="Content Placeholder 2"/>
          <p:cNvSpPr>
            <a:spLocks noGrp="1"/>
          </p:cNvSpPr>
          <p:nvPr>
            <p:ph idx="1"/>
          </p:nvPr>
        </p:nvSpPr>
        <p:spPr/>
        <p:txBody>
          <a:bodyPr/>
          <a:lstStyle/>
          <a:p>
            <a:pPr algn="l" rtl="0"/>
            <a:r>
              <a:rPr lang="en-US" sz="2400" b="1" dirty="0" smtClean="0"/>
              <a:t>Verbal Irony </a:t>
            </a:r>
            <a:r>
              <a:rPr lang="en-US" sz="2400" dirty="0" smtClean="0"/>
              <a:t>is a discrepancy between what is said and what is meant or between what is said and what the reader knows to be true. </a:t>
            </a:r>
          </a:p>
          <a:p>
            <a:pPr algn="l" rtl="0"/>
            <a:r>
              <a:rPr lang="en-US" sz="2400" b="1" dirty="0" smtClean="0"/>
              <a:t>Irony of situation </a:t>
            </a:r>
            <a:r>
              <a:rPr lang="en-US" sz="2400" dirty="0" smtClean="0"/>
              <a:t>is a discrepancy between said and what is done or between what is expected and what  actually happens. </a:t>
            </a:r>
            <a:endParaRPr lang="ar-IQ" sz="2400" b="1" dirty="0"/>
          </a:p>
        </p:txBody>
      </p:sp>
      <p:sp>
        <p:nvSpPr>
          <p:cNvPr id="4" name="Date Placeholder 3"/>
          <p:cNvSpPr>
            <a:spLocks noGrp="1"/>
          </p:cNvSpPr>
          <p:nvPr>
            <p:ph type="dt" sz="half" idx="10"/>
          </p:nvPr>
        </p:nvSpPr>
        <p:spPr/>
        <p:txBody>
          <a:bodyPr/>
          <a:lstStyle/>
          <a:p>
            <a:fld id="{A64A3536-C1A3-48F7-9445-8B4919D4E9FD}" type="datetime1">
              <a:rPr lang="en-US" smtClean="0"/>
              <a:t>9/28/2018</a:t>
            </a:fld>
            <a:endParaRPr lang="ar-IQ"/>
          </a:p>
        </p:txBody>
      </p:sp>
      <p:sp>
        <p:nvSpPr>
          <p:cNvPr id="5" name="Slide Number Placeholder 4"/>
          <p:cNvSpPr>
            <a:spLocks noGrp="1"/>
          </p:cNvSpPr>
          <p:nvPr>
            <p:ph type="sldNum" sz="quarter" idx="12"/>
          </p:nvPr>
        </p:nvSpPr>
        <p:spPr/>
        <p:txBody>
          <a:bodyPr/>
          <a:lstStyle/>
          <a:p>
            <a:fld id="{A7499C0A-0AB6-43AB-9E29-E41E389BAF45}" type="slidenum">
              <a:rPr lang="ar-IQ" smtClean="0"/>
              <a:pPr/>
              <a:t>7</a:t>
            </a:fld>
            <a:endParaRPr lang="ar-IQ"/>
          </a:p>
        </p:txBody>
      </p:sp>
      <p:sp>
        <p:nvSpPr>
          <p:cNvPr id="6" name="Footer Placeholder 5"/>
          <p:cNvSpPr>
            <a:spLocks noGrp="1"/>
          </p:cNvSpPr>
          <p:nvPr>
            <p:ph type="ftr" sz="quarter" idx="11"/>
          </p:nvPr>
        </p:nvSpPr>
        <p:spPr/>
        <p:txBody>
          <a:bodyPr/>
          <a:lstStyle/>
          <a:p>
            <a:r>
              <a:rPr lang="en-US" smtClean="0"/>
              <a:t>set by Mr Alaa H. Sharhan</a:t>
            </a:r>
            <a:endParaRPr lang="ar-IQ"/>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sz="3200" dirty="0" smtClean="0"/>
              <a:t>Theme </a:t>
            </a:r>
            <a:endParaRPr lang="ar-IQ" sz="3200" dirty="0"/>
          </a:p>
        </p:txBody>
      </p:sp>
      <p:sp>
        <p:nvSpPr>
          <p:cNvPr id="3" name="Content Placeholder 2"/>
          <p:cNvSpPr>
            <a:spLocks noGrp="1"/>
          </p:cNvSpPr>
          <p:nvPr>
            <p:ph idx="1"/>
          </p:nvPr>
        </p:nvSpPr>
        <p:spPr/>
        <p:txBody>
          <a:bodyPr>
            <a:normAutofit/>
          </a:bodyPr>
          <a:lstStyle/>
          <a:p>
            <a:pPr algn="just" rtl="0"/>
            <a:r>
              <a:rPr lang="en-US" sz="2400" b="1" dirty="0" smtClean="0"/>
              <a:t>Theme </a:t>
            </a:r>
            <a:r>
              <a:rPr lang="en-US" sz="2400" dirty="0" smtClean="0"/>
              <a:t>is the central idea examined by a writer in the course of a story. Sometimes the idea is simply explored, its important details laid bare to the reader, but more often the writer presents certain conclusions on his theme or themes. </a:t>
            </a:r>
            <a:endParaRPr lang="ar-IQ" sz="2400" b="1" dirty="0"/>
          </a:p>
        </p:txBody>
      </p:sp>
      <p:sp>
        <p:nvSpPr>
          <p:cNvPr id="4" name="Date Placeholder 3"/>
          <p:cNvSpPr>
            <a:spLocks noGrp="1"/>
          </p:cNvSpPr>
          <p:nvPr>
            <p:ph type="dt" sz="half" idx="10"/>
          </p:nvPr>
        </p:nvSpPr>
        <p:spPr/>
        <p:txBody>
          <a:bodyPr/>
          <a:lstStyle/>
          <a:p>
            <a:fld id="{5DF471FD-4F78-47D5-A449-625493548C36}" type="datetime1">
              <a:rPr lang="en-US" smtClean="0"/>
              <a:t>9/28/2018</a:t>
            </a:fld>
            <a:endParaRPr lang="ar-IQ"/>
          </a:p>
        </p:txBody>
      </p:sp>
      <p:sp>
        <p:nvSpPr>
          <p:cNvPr id="5" name="Slide Number Placeholder 4"/>
          <p:cNvSpPr>
            <a:spLocks noGrp="1"/>
          </p:cNvSpPr>
          <p:nvPr>
            <p:ph type="sldNum" sz="quarter" idx="12"/>
          </p:nvPr>
        </p:nvSpPr>
        <p:spPr/>
        <p:txBody>
          <a:bodyPr/>
          <a:lstStyle/>
          <a:p>
            <a:fld id="{A7499C0A-0AB6-43AB-9E29-E41E389BAF45}" type="slidenum">
              <a:rPr lang="ar-IQ" smtClean="0"/>
              <a:pPr/>
              <a:t>8</a:t>
            </a:fld>
            <a:endParaRPr lang="ar-IQ"/>
          </a:p>
        </p:txBody>
      </p:sp>
      <p:sp>
        <p:nvSpPr>
          <p:cNvPr id="6" name="Footer Placeholder 5"/>
          <p:cNvSpPr>
            <a:spLocks noGrp="1"/>
          </p:cNvSpPr>
          <p:nvPr>
            <p:ph type="ftr" sz="quarter" idx="11"/>
          </p:nvPr>
        </p:nvSpPr>
        <p:spPr/>
        <p:txBody>
          <a:bodyPr/>
          <a:lstStyle/>
          <a:p>
            <a:r>
              <a:rPr lang="en-US" smtClean="0"/>
              <a:t>set by Mr Alaa H. Sharhan</a:t>
            </a:r>
            <a:endParaRPr lang="ar-IQ"/>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135</TotalTime>
  <Words>878</Words>
  <Application>Microsoft Office PowerPoint</Application>
  <PresentationFormat>On-screen Show (4:3)</PresentationFormat>
  <Paragraphs>69</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The Vocabulary of Literature</vt:lpstr>
      <vt:lpstr>Actions and Events</vt:lpstr>
      <vt:lpstr>People</vt:lpstr>
      <vt:lpstr>Point of View</vt:lpstr>
      <vt:lpstr>Places and Times </vt:lpstr>
      <vt:lpstr>Figurative Language </vt:lpstr>
      <vt:lpstr>Irony </vt:lpstr>
      <vt:lpstr>Theme </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Vocabulary of Literature</dc:title>
  <dc:creator>M.R</dc:creator>
  <cp:lastModifiedBy>taleeno</cp:lastModifiedBy>
  <cp:revision>138</cp:revision>
  <dcterms:created xsi:type="dcterms:W3CDTF">2017-09-28T09:47:58Z</dcterms:created>
  <dcterms:modified xsi:type="dcterms:W3CDTF">2018-09-28T16:03:18Z</dcterms:modified>
</cp:coreProperties>
</file>